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10A8-F90F-030B-ADAB-02E3FFCCA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4D5AC-5D28-BBA4-70DE-BC086F552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19B6C-D2D5-1CAB-BDD7-4AD87FCEE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31EA0-EE45-8EAC-68B8-9B8E8513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7FE3-40FB-385D-B367-D932F1F2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9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E38A-2621-7BE5-9273-A643D89C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15B55-A986-AA78-6971-B32AA9BCE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C2482-DE3C-B2B0-917E-D096958B0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0FC13-1DDF-D54B-98CE-96ECA15E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23A33-3CD6-2AD6-01CB-6CD05E77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4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DDE08-1C5F-773D-74CD-829BC36DF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F4B63-B497-2EB0-12FF-F0F147A9B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D45AD-FFAB-B2C9-4E7A-381C8B84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8CE6E-F4DC-250A-DCC3-7DE7F7C1F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F9874-75E5-3E15-2074-AD37C085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8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135E-AB50-8300-5F39-91804DBE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37BFC-C681-2089-A4C1-29794351B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713D0-68A6-7EE1-507A-3F4B4FD3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1899B-A0D5-F528-F4DB-166C6D16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EAE9E-5C0E-451F-6FB5-185587A4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BAF88-03C4-3E0B-EA7E-866B4A74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405A3-DADE-B693-DC96-07A9FFEB9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4B539-C5E9-D058-86B2-25FBEE5CA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D8CC5-799B-5F7B-C21B-B2A05F41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BEFB-027F-5D8F-88BF-0107649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1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61C0-2746-9E56-6BD2-950BB41D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6CD59-6886-120C-D07F-04EF6C4DF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979E5-58DE-79D2-3D20-179B19379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12692-CB92-737F-4776-1E99508E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92ECC-FD4A-9987-5BC3-8E4422E3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1EA9A-20BA-0F24-8165-66067701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1C3A-3CA2-963E-3D58-122B69754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6E671-1334-7062-C6DC-AEC3BCA7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32A6C-D13E-CE1D-EDD7-A354BCA26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B933B7-185E-BF86-95F6-74AA11527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A737A5-F790-80F9-3B7A-66E06B17E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D22B9A-009E-03BF-4ABF-16BEC4B6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D31C2B-0C5F-1F88-D7E2-FFFA832D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35FD8-63C1-D777-2695-1360F500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9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95175-2C79-E10D-064E-AC109AD01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DEA8C0-3A10-1388-1AA1-FDB8058B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A70DA-F162-E8B5-4F44-586369B1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55FBB-3D29-D40A-0719-B057A4FE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2BCA3-E96F-B827-4431-E479D1BA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213B3-6792-E332-0DFC-C44544D3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48DE8-51C6-45EC-4F90-AEA68DA8F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342E-2A32-9CE8-F40F-0550419C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5FB9E-79C3-AB41-CB67-46DC0BB51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6E6AD-80BE-21A4-D4CB-DF422FC64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88436-210B-0DC2-713E-4A3C070ED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52D84-6B50-E9CF-B5E3-14E341567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77D6E-106C-A543-85AB-3751C930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1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1D986-3D80-E32F-4152-A2AF8EF9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44260-224A-7A8B-0E8D-9F967C5B6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17A97-F4B5-A369-B317-6318F0070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80C2C-F3FB-B6A6-E23D-3504E8EA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7C2A2-605D-0157-9887-B4053CBF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40FFA-1EA3-6A71-D747-660920DC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1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F4DAC-9181-44FF-F441-EDC5B2484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2E13D-2912-30FB-0B37-D7A4F5FE9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73DEF-CF5A-8E07-BE88-9B728B012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2561-AC34-41C1-934A-7990BBB50040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88871-D9A5-8000-A32C-87EDAADC0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22660-184B-FDD0-E922-72F8A1DD53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D5BD-0A79-49B9-B94E-569A6DD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3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Rh0tCZ--Go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58DFC-1213-DFFC-9297-1395C4EBA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5380"/>
            <a:ext cx="12039600" cy="863191"/>
          </a:xfrm>
        </p:spPr>
        <p:txBody>
          <a:bodyPr anchor="t">
            <a:normAutofit/>
          </a:bodyPr>
          <a:lstStyle/>
          <a:p>
            <a:r>
              <a:rPr lang="en-US" sz="4400" dirty="0"/>
              <a:t>European Culture Contributions to Government</a:t>
            </a:r>
          </a:p>
        </p:txBody>
      </p:sp>
      <p:pic>
        <p:nvPicPr>
          <p:cNvPr id="4" name="Online Media 3" title="Early European Colonists' Government">
            <a:hlinkClick r:id="" action="ppaction://media"/>
            <a:extLst>
              <a:ext uri="{FF2B5EF4-FFF2-40B4-BE49-F238E27FC236}">
                <a16:creationId xmlns:a16="http://schemas.microsoft.com/office/drawing/2014/main" id="{59830F7A-5A33-F786-44AE-B620EB859BF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62924" y="1311991"/>
            <a:ext cx="7866151" cy="444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9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European Culture Contributions to Government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Culture Contributions to Government</dc:title>
  <dc:creator>NILAND, LAURA L</dc:creator>
  <cp:lastModifiedBy>NILAND, LAURA L</cp:lastModifiedBy>
  <cp:revision>1</cp:revision>
  <dcterms:created xsi:type="dcterms:W3CDTF">2022-10-10T22:05:27Z</dcterms:created>
  <dcterms:modified xsi:type="dcterms:W3CDTF">2022-10-10T22:07:00Z</dcterms:modified>
</cp:coreProperties>
</file>